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</p:sldMasterIdLst>
  <p:notesMasterIdLst>
    <p:notesMasterId r:id="rId11"/>
  </p:notesMasterIdLst>
  <p:sldIdLst>
    <p:sldId id="256" r:id="rId4"/>
    <p:sldId id="259" r:id="rId5"/>
    <p:sldId id="257" r:id="rId6"/>
    <p:sldId id="258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691" autoAdjust="0"/>
  </p:normalViewPr>
  <p:slideViewPr>
    <p:cSldViewPr>
      <p:cViewPr>
        <p:scale>
          <a:sx n="50" d="100"/>
          <a:sy n="50" d="100"/>
        </p:scale>
        <p:origin x="-1734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A6860-F112-4AFC-96BB-5D5B77E8E91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BBFBA-C0F0-48DE-BA67-A169D2C25F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50" baseline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BBFBA-C0F0-48DE-BA67-A169D2C25F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77783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391787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98765"/>
            <a:ext cx="3008313" cy="31400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0599"/>
            <a:ext cx="5486400" cy="3736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4497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449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9718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41C95-0E9D-478D-9757-748E4F7875FD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898F2-E0E5-48A8-B9F9-35CAA4242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1000" y="990600"/>
            <a:ext cx="4876800" cy="5029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Tresha\Edited Photos for Stock\Illustrations\1018049_98069563.jpg"/>
          <p:cNvPicPr>
            <a:picLocks noChangeAspect="1" noChangeArrowheads="1"/>
          </p:cNvPicPr>
          <p:nvPr/>
        </p:nvPicPr>
        <p:blipFill>
          <a:blip r:embed="rId13" cstate="print"/>
          <a:srcRect r="51193"/>
          <a:stretch>
            <a:fillRect/>
          </a:stretch>
        </p:blipFill>
        <p:spPr bwMode="auto">
          <a:xfrm>
            <a:off x="685800" y="1371600"/>
            <a:ext cx="4267200" cy="426720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457200"/>
            <a:ext cx="9144000" cy="152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1EB57-E2BB-4D0B-82B4-2A3A1D485DB1}" type="datetimeFigureOut">
              <a:rPr lang="en-US" smtClean="0"/>
              <a:pPr/>
              <a:t>6/26/2011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E4C3F-CA42-498D-A0A0-FA06330CF8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152400"/>
            <a:ext cx="1371600" cy="13716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BabywithToys2a.jpg"/>
          <p:cNvPicPr>
            <a:picLocks noChangeAspect="1"/>
          </p:cNvPicPr>
          <p:nvPr/>
        </p:nvPicPr>
        <p:blipFill>
          <a:blip r:embed="rId13" cstate="print"/>
          <a:srcRect r="26667"/>
          <a:stretch>
            <a:fillRect/>
          </a:stretch>
        </p:blipFill>
        <p:spPr>
          <a:xfrm>
            <a:off x="381000" y="228601"/>
            <a:ext cx="1192107" cy="12192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0"/>
            <a:ext cx="9144000" cy="152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kids.gov/6_8/6_8_government_rights.shtml" TargetMode="External"/><Relationship Id="rId3" Type="http://schemas.openxmlformats.org/officeDocument/2006/relationships/hyperlink" Target="http://kids.gov/k_5/k_5_government.shtml" TargetMode="External"/><Relationship Id="rId7" Type="http://schemas.openxmlformats.org/officeDocument/2006/relationships/hyperlink" Target="http://kids.gov/k_5/k_5_states.shtml" TargetMode="External"/><Relationship Id="rId2" Type="http://schemas.openxmlformats.org/officeDocument/2006/relationships/hyperlink" Target="http://kids.gov/k_5/k_5_fun_activities.shtml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kids.gov/6_8/6_8_careers.shtml" TargetMode="External"/><Relationship Id="rId5" Type="http://schemas.openxmlformats.org/officeDocument/2006/relationships/hyperlink" Target="http://kids.gov/k_5/k_5_social.shtml" TargetMode="External"/><Relationship Id="rId10" Type="http://schemas.openxmlformats.org/officeDocument/2006/relationships/hyperlink" Target="http://kids.gov/k_5/k_5_health_fitness.shtml" TargetMode="External"/><Relationship Id="rId4" Type="http://schemas.openxmlformats.org/officeDocument/2006/relationships/hyperlink" Target="http://kids.gov/6_8/6_8_social_studies_us_history.shtml" TargetMode="External"/><Relationship Id="rId9" Type="http://schemas.openxmlformats.org/officeDocument/2006/relationships/hyperlink" Target="http://bensguide.gpo.gov/3-5/government/branches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ids.gov/video/conservator.shtml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s.gov/internal/site_map.shtml" TargetMode="External"/><Relationship Id="rId2" Type="http://schemas.openxmlformats.org/officeDocument/2006/relationships/hyperlink" Target="http://www.kids.gov/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73814" y="1524000"/>
            <a:ext cx="348864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Kids.gov</a:t>
            </a:r>
            <a:endParaRPr lang="en-US" sz="5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en-US" sz="4000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Jailene Hernandez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CMP 230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Professor Veronica 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Harris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July 9, 2011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  <a:p>
            <a:pPr algn="ctr"/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375" t="17000" r="21250" b="10000"/>
          <a:stretch>
            <a:fillRect/>
          </a:stretch>
        </p:blipFill>
        <p:spPr bwMode="auto">
          <a:xfrm>
            <a:off x="1905000" y="990600"/>
            <a:ext cx="7239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dirty="0" smtClean="0"/>
              <a:t>What is kids.gov?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 sz="4800" dirty="0" smtClean="0"/>
              <a:t>It is simply a safe place where kids can create, share and learn.</a:t>
            </a:r>
            <a:endParaRPr lang="en-US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Features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smtClean="0"/>
              <a:t>Hot Topics  </a:t>
            </a:r>
            <a:r>
              <a:rPr lang="en-US" sz="2400" dirty="0" smtClean="0"/>
              <a:t> 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2" tooltip="Games and Activities"/>
              </a:rPr>
              <a:t>Activities </a:t>
            </a:r>
            <a:r>
              <a:rPr lang="en-US" sz="2400" dirty="0" smtClean="0">
                <a:hlinkClick r:id="rId2" tooltip="Games and Activities"/>
              </a:rPr>
              <a:t>and </a:t>
            </a:r>
            <a:r>
              <a:rPr lang="en-US" sz="2400" dirty="0" smtClean="0">
                <a:hlinkClick r:id="rId2" tooltip="Games and Activities"/>
              </a:rPr>
              <a:t>Games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3" tooltip="Government"/>
              </a:rPr>
              <a:t>Government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4" tooltip="American History"/>
              </a:rPr>
              <a:t>American History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5" tooltip="Social Studies"/>
              </a:rPr>
              <a:t>Social Studies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6" tooltip="Careers"/>
              </a:rPr>
              <a:t>Careers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7" tooltip="State Websites"/>
              </a:rPr>
              <a:t>State Websites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8" tooltip="Your Rights and Responsibilities"/>
              </a:rPr>
              <a:t>Your Rights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9" tooltip="Branches of Government"/>
              </a:rPr>
              <a:t>Branches </a:t>
            </a:r>
            <a:r>
              <a:rPr lang="en-US" sz="2400" dirty="0" smtClean="0">
                <a:hlinkClick r:id="rId9" tooltip="Branches of Government"/>
              </a:rPr>
              <a:t>of </a:t>
            </a:r>
            <a:r>
              <a:rPr lang="en-US" sz="2400" dirty="0" smtClean="0">
                <a:hlinkClick r:id="rId9" tooltip="Branches of Government"/>
              </a:rPr>
              <a:t>Government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hlinkClick r:id="rId10" tooltip="Exercise and Fitness"/>
              </a:rPr>
              <a:t>Exercise </a:t>
            </a:r>
            <a:r>
              <a:rPr lang="en-US" sz="2400" dirty="0" smtClean="0">
                <a:hlinkClick r:id="rId10" tooltip="Exercise and Fitness"/>
              </a:rPr>
              <a:t>and Fitness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More Features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Feature Video </a:t>
            </a:r>
            <a:r>
              <a:rPr lang="en-US" dirty="0" smtClean="0">
                <a:hlinkClick r:id="rId2" tooltip="Rare Book Conservator"/>
              </a:rPr>
              <a:t>Rare Book Conservator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manuscri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2286000"/>
            <a:ext cx="5029200" cy="362570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Cont..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2"/>
              </a:rPr>
              <a:t>HOME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2"/>
              </a:rPr>
              <a:t>GRADES K - 5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2"/>
              </a:rPr>
              <a:t>GRADES 6 - 8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2"/>
              </a:rPr>
              <a:t>EDUCATORS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3"/>
              </a:rPr>
              <a:t>SITE </a:t>
            </a:r>
            <a:r>
              <a:rPr lang="en-US" dirty="0" smtClean="0">
                <a:hlinkClick r:id="rId3"/>
              </a:rPr>
              <a:t>MAP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dirty="0" smtClean="0"/>
              <a:t>Along with sub tabs under the tabs.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err="1" smtClean="0"/>
              <a:t>Infomation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Kids.gov has so many things to offer to kids.</a:t>
            </a:r>
          </a:p>
          <a:p>
            <a:r>
              <a:rPr lang="en-US" sz="2800" dirty="0" smtClean="0"/>
              <a:t>It offers links to about 2,000 web pages.</a:t>
            </a:r>
          </a:p>
          <a:p>
            <a:r>
              <a:rPr lang="en-US" sz="2800" dirty="0" smtClean="0"/>
              <a:t>They have a site of the month that kids can check out.</a:t>
            </a:r>
          </a:p>
          <a:p>
            <a:r>
              <a:rPr lang="en-US" sz="2800" dirty="0" smtClean="0"/>
              <a:t>They also have a search tab where you can put what your specifically looking for.</a:t>
            </a:r>
          </a:p>
          <a:p>
            <a:r>
              <a:rPr lang="en-US" sz="2800" dirty="0" smtClean="0"/>
              <a:t>They work with Google search engine. </a:t>
            </a:r>
          </a:p>
          <a:p>
            <a:r>
              <a:rPr lang="en-US" sz="2800" dirty="0" smtClean="0"/>
              <a:t>It is a great site for kids who are researching things or doing projects.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S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13DF5A2-334E-4410-9465-7C52AB6B96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</Template>
  <TotalTime>26</TotalTime>
  <Words>117</Words>
  <Application>Microsoft Office PowerPoint</Application>
  <PresentationFormat>On-screen Show (4:3)</PresentationFormat>
  <Paragraphs>38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CSC</vt:lpstr>
      <vt:lpstr>Custom Design</vt:lpstr>
      <vt:lpstr>Slide 1</vt:lpstr>
      <vt:lpstr>Slide 2</vt:lpstr>
      <vt:lpstr>What is kids.gov?</vt:lpstr>
      <vt:lpstr>Features</vt:lpstr>
      <vt:lpstr>More Features</vt:lpstr>
      <vt:lpstr>Cont..</vt:lpstr>
      <vt:lpstr>Infomation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</dc:creator>
  <cp:lastModifiedBy>Ace</cp:lastModifiedBy>
  <cp:revision>3</cp:revision>
  <dcterms:created xsi:type="dcterms:W3CDTF">2011-06-26T23:19:26Z</dcterms:created>
  <dcterms:modified xsi:type="dcterms:W3CDTF">2011-06-26T23:46:05Z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TC300085429990</vt:lpwstr>
  </property>
</Properties>
</file>